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77" r:id="rId18"/>
    <p:sldId id="257" r:id="rId19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06"/>
            <a:ext cx="6858000" cy="179119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279"/>
            <a:ext cx="6858000" cy="124216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20"/>
            <a:ext cx="7886700" cy="43600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660"/>
            <a:ext cx="7886700" cy="214014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054"/>
            <a:ext cx="7886700" cy="112545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20"/>
            <a:ext cx="7886700" cy="9944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00"/>
            <a:ext cx="3655181" cy="618106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590"/>
            <a:ext cx="3655181" cy="26439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00"/>
            <a:ext cx="3673182" cy="618106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590"/>
            <a:ext cx="3673182" cy="26439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96"/>
            <a:ext cx="3124012" cy="120048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96"/>
            <a:ext cx="4629150" cy="405401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78"/>
            <a:ext cx="3124012" cy="2859485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20"/>
            <a:ext cx="1971675" cy="436008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20"/>
            <a:ext cx="5800725" cy="436008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20"/>
            <a:ext cx="7886700" cy="994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99"/>
            <a:ext cx="7886700" cy="3264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587"/>
            <a:ext cx="30861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5451"/>
            <a:ext cx="9154160" cy="5158105"/>
          </a:xfrm>
          <a:prstGeom prst="rect">
            <a:avLst/>
          </a:prstGeom>
        </p:spPr>
      </p:pic>
      <p:pic>
        <p:nvPicPr>
          <p:cNvPr id="9" name="图片 8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345" y="499051"/>
            <a:ext cx="1723970" cy="4068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470"/>
            <a:ext cx="1521243" cy="90227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92425" y="499374"/>
            <a:ext cx="42132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第十课    绿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9620" y="2314500"/>
            <a:ext cx="15092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80252" y="3517809"/>
            <a:ext cx="4579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30170" y="1772920"/>
            <a:ext cx="4984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你还知道哪些绿色？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939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40175" y="356235"/>
            <a:ext cx="23964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总结全文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7575" y="1622425"/>
            <a:ext cx="56197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这首诗表达了作者怎样的思想感情？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98575" y="1015365"/>
            <a:ext cx="750062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艾青的诗歌《绿》运用文字的魅力用文学的形式描述了春天到处都是绿色,树木大地中的小草在春风的春拂下来回摆动,风是绿的,水是绿的,世界充满了绿.绿是生命的颜色,是生命的象征.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93795" y="210820"/>
            <a:ext cx="2539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阅读拓展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9670" y="1624330"/>
            <a:ext cx="71583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艾青笔下的“绿”给我们留下了许多想象的空间，宗璞笔下的“绿”，又带给我们怎样的感受？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1070" y="654685"/>
            <a:ext cx="726122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中去访灵隐,一下车,只觉得绿意扑眼而来。道旁古木参天,苍翠欲滴,似乎飘着的雨丝儿也都是绿的。飞来峰上层层叠叠的树木,有的绿得发黑,深极了,浓极了;有的绿得发蓝,浅极了,亮极了。峰下蜿蜒小径,布满青苔,直绿到了石缝里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选自宗璞的《西湖漫笔》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527300" y="4257675"/>
            <a:ext cx="104775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36060" y="210820"/>
            <a:ext cx="20554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 业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3195" y="1503680"/>
            <a:ext cx="70084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春天，大自然充满了生机，充满了绿色，你见过所有的绿集中起来的情景吗？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69795" y="940435"/>
            <a:ext cx="521525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说一说：春天到了，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校园里______________。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公园里______________ 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田野里_______________ 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5451"/>
            <a:ext cx="9154160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470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45048" y="1086565"/>
            <a:ext cx="464254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6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sym typeface="+mn-ea"/>
            </a:endParaRPr>
          </a:p>
        </p:txBody>
      </p:sp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250" y="2769967"/>
            <a:ext cx="5021610" cy="177756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5745" y="2058802"/>
            <a:ext cx="40849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墨水  交叉  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指挥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教练  集中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3485" y="112527"/>
            <a:ext cx="20459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读一读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15765" y="112395"/>
            <a:ext cx="1305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读文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85340" y="1807210"/>
            <a:ext cx="57118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挑选你们最喜欢的小节先读一读，再说说它的内容，你为什么喜欢这一小节？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37155" y="623570"/>
            <a:ext cx="4159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这首诗有什么特点？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0805" y="1590675"/>
            <a:ext cx="70072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用文学的形式描述了春天到处都是绿色,树木大地中的小草在春风的春拂下来回摆动,风是绿的,水是绿的,世界充满了绿.绿是生命的颜色,是生命的象征。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49420" y="210820"/>
            <a:ext cx="1610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思 考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4375" y="1876425"/>
            <a:ext cx="58578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诗歌《绿》中为什么风雨水阳光也是绿的？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83640" y="1141730"/>
            <a:ext cx="69265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因为在诗人心中充满了绿色,因为诗人或是在感激或是在怀念或是在憧憬…,总之诗歌的所有象都来自诗人的灵魂，在作者心里都是绿色的。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19045" y="1488440"/>
            <a:ext cx="4794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诗歌的线索是什么？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66165" y="1091565"/>
            <a:ext cx="72542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因为在诗人心中充满了绿色,因为诗人或是在感激或是在怀念或是在憧憬…,总之诗歌的所有象都来自诗人的灵魂，在作者心里都是绿色的。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013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715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59255" y="574675"/>
            <a:ext cx="55003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春姑娘的手真巧，调出了那么多绿色。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2865" y="1972310"/>
            <a:ext cx="4612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墨绿  浅绿  嫩绿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翠绿  淡绿  粉绿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813</Words>
  <Application>WPS 演示</Application>
  <PresentationFormat>宽屏</PresentationFormat>
  <Paragraphs>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楷体</vt:lpstr>
      <vt:lpstr>方正行楷简体</vt:lpstr>
      <vt:lpstr>Arial Unicode MS</vt:lpstr>
      <vt:lpstr>Calibri Light</vt:lpstr>
      <vt:lpstr>Latha</vt:lpstr>
      <vt:lpstr>Calibri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22</cp:revision>
  <dcterms:created xsi:type="dcterms:W3CDTF">2019-10-02T06:50:00Z</dcterms:created>
  <dcterms:modified xsi:type="dcterms:W3CDTF">2019-11-27T13:51:29Z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